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5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73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1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2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1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6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1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5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01299D-09B6-47F2-A842-28532B24ED5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7E6B-DEF8-4B4F-88A4-4BF5CBBB6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7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Обобщение опыта работы по использованию технологических карт для познания объектов окружающей действительности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 smtClean="0"/>
              <a:t>Выполнили воспитатели: Николаева Н.П.</a:t>
            </a:r>
          </a:p>
          <a:p>
            <a:pPr algn="r"/>
            <a:r>
              <a:rPr lang="ru-RU" sz="2400" b="1" dirty="0"/>
              <a:t> </a:t>
            </a:r>
            <a:r>
              <a:rPr lang="ru-RU" sz="2400" b="1" dirty="0" smtClean="0"/>
              <a:t>         Артемьева Е.В.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98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Платье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72" y="1443210"/>
            <a:ext cx="4219461" cy="5078776"/>
          </a:xfrm>
        </p:spPr>
      </p:pic>
    </p:spTree>
    <p:extLst>
      <p:ext uri="{BB962C8B-B14F-4D97-AF65-F5344CB8AC3E}">
        <p14:creationId xmlns:p14="http://schemas.microsoft.com/office/powerpoint/2010/main" val="25881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58" y="1630496"/>
            <a:ext cx="3885358" cy="4501223"/>
          </a:xfrm>
        </p:spPr>
      </p:pic>
    </p:spTree>
    <p:extLst>
      <p:ext uri="{BB962C8B-B14F-4D97-AF65-F5344CB8AC3E}">
        <p14:creationId xmlns:p14="http://schemas.microsoft.com/office/powerpoint/2010/main" val="1245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Формирование способов познания: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087" y="2030885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Использование анализаторов, как инструментов, позволяющих осознанно относиться к ощущениям и восприятию значений признаков.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Использование признаков, проявленных в объекте, которые можно воспринять анализаторами и использование обобщающего слова (имя признака)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Имена признаков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1" y="2049137"/>
            <a:ext cx="3213886" cy="2596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1" y="1654790"/>
            <a:ext cx="3810602" cy="181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453" y="4991325"/>
            <a:ext cx="271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</a:schemeClr>
                </a:solidFill>
              </a:rPr>
              <a:t>«Влажность»</a:t>
            </a:r>
            <a:endParaRPr lang="ru-RU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922" y="3491084"/>
            <a:ext cx="253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«Цвет»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24" y="1045943"/>
            <a:ext cx="3069116" cy="3069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1612" y="3491084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«Действие»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839" y="4135829"/>
            <a:ext cx="3109229" cy="2432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9766" y="6065894"/>
            <a:ext cx="28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«Звук»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5" y="464129"/>
            <a:ext cx="3499782" cy="2301106"/>
          </a:xfrm>
        </p:spPr>
      </p:pic>
      <p:sp>
        <p:nvSpPr>
          <p:cNvPr id="5" name="TextBox 4"/>
          <p:cNvSpPr txBox="1"/>
          <p:nvPr/>
        </p:nvSpPr>
        <p:spPr>
          <a:xfrm>
            <a:off x="914400" y="2974554"/>
            <a:ext cx="312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«Вкус»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0" y="464129"/>
            <a:ext cx="3448280" cy="2873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2221" y="3274642"/>
            <a:ext cx="320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«Температура»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2649" y="768448"/>
            <a:ext cx="3310603" cy="2856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7621" y="4164376"/>
            <a:ext cx="304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«Рельеф»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0" y="3624549"/>
            <a:ext cx="4142342" cy="2524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995" y="6148624"/>
            <a:ext cx="349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«Вес»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27" y="3797862"/>
            <a:ext cx="3113182" cy="2434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8510" y="6365332"/>
            <a:ext cx="259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«Звук»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Алгоритм знакомства с именами признаков: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Воспитатель вместе с детьми ищет значение признака в окружающей обстановке.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Проверяем, как дети поняли значение признака и имя признака.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Знакомим с изображением имени признака и с вопросом, который этот значок задает объекту.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Используем значок для выяснения данного признака в окружающем мире.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 «Рыбалка»</a:t>
            </a:r>
            <a:endParaRPr lang="ru-RU" sz="4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Цель: учить детей считывать схемы признаков и описывать по ним объект, подбирать разные значения одному признаку.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Дополнительный материал: рыбки с символами признаков, удочка, пруд.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6" y="3694159"/>
            <a:ext cx="4814371" cy="30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 «Цепочка»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77958"/>
            <a:ext cx="8946541" cy="4970442"/>
          </a:xfrm>
        </p:spPr>
        <p:txBody>
          <a:bodyPr/>
          <a:lstStyle/>
          <a:p>
            <a:pPr marL="114300" indent="0">
              <a:lnSpc>
                <a:spcPct val="107000"/>
              </a:lnSpc>
              <a:buNone/>
            </a:pPr>
            <a:r>
              <a:rPr lang="ru-RU" sz="2800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учить детей описывать объект, называя как можно больше разных значений признаков. </a:t>
            </a:r>
            <a:endParaRPr lang="ru-RU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материал: мяч, карточки с изображением объектов.</a:t>
            </a:r>
            <a:endParaRPr lang="ru-RU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30" y="2888560"/>
            <a:ext cx="3668617" cy="37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144" y="177296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Мяч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70" y="1806766"/>
            <a:ext cx="5429379" cy="4908014"/>
          </a:xfrm>
        </p:spPr>
      </p:pic>
    </p:spTree>
    <p:extLst>
      <p:ext uri="{BB962C8B-B14F-4D97-AF65-F5344CB8AC3E}">
        <p14:creationId xmlns:p14="http://schemas.microsoft.com/office/powerpoint/2010/main" val="10811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Кубик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75" y="1553972"/>
            <a:ext cx="4880472" cy="4879879"/>
          </a:xfrm>
        </p:spPr>
      </p:pic>
    </p:spTree>
    <p:extLst>
      <p:ext uri="{BB962C8B-B14F-4D97-AF65-F5344CB8AC3E}">
        <p14:creationId xmlns:p14="http://schemas.microsoft.com/office/powerpoint/2010/main" val="583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214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Обобщение опыта работы по использованию технологических карт для познания объектов окружающей действительности</vt:lpstr>
      <vt:lpstr>Формирование способов познания:</vt:lpstr>
      <vt:lpstr>Имена признаков</vt:lpstr>
      <vt:lpstr>Презентация PowerPoint</vt:lpstr>
      <vt:lpstr>Алгоритм знакомства с именами признаков:</vt:lpstr>
      <vt:lpstr>Игра «Рыбалка»</vt:lpstr>
      <vt:lpstr>Игра «Цепочка»</vt:lpstr>
      <vt:lpstr>Мяч</vt:lpstr>
      <vt:lpstr>Кубик</vt:lpstr>
      <vt:lpstr>Платье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по использованию технологических карт для познания объектов окружающей действительности</dc:title>
  <dc:creator>Пользователь Windows</dc:creator>
  <cp:lastModifiedBy>Пользователь Windows</cp:lastModifiedBy>
  <cp:revision>10</cp:revision>
  <dcterms:created xsi:type="dcterms:W3CDTF">2018-03-15T14:52:44Z</dcterms:created>
  <dcterms:modified xsi:type="dcterms:W3CDTF">2018-03-15T16:12:16Z</dcterms:modified>
</cp:coreProperties>
</file>