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3" r:id="rId2"/>
    <p:sldId id="256" r:id="rId3"/>
    <p:sldId id="257" r:id="rId4"/>
    <p:sldId id="258" r:id="rId5"/>
    <p:sldId id="259" r:id="rId6"/>
    <p:sldId id="260" r:id="rId7"/>
    <p:sldId id="261" r:id="rId8"/>
    <p:sldId id="262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2" d="100"/>
          <a:sy n="92" d="100"/>
        </p:scale>
        <p:origin x="312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FBFF02-C44B-4C1C-9FEA-497CB7722CE7}" type="datetimeFigureOut">
              <a:rPr lang="ru-RU" smtClean="0"/>
              <a:t>25.08.2020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323F59-B692-4402-A0EF-1F9561694B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90522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FBFF02-C44B-4C1C-9FEA-497CB7722CE7}" type="datetimeFigureOut">
              <a:rPr lang="ru-RU" smtClean="0"/>
              <a:t>25.08.2020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323F59-B692-4402-A0EF-1F9561694B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31768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FBFF02-C44B-4C1C-9FEA-497CB7722CE7}" type="datetimeFigureOut">
              <a:rPr lang="ru-RU" smtClean="0"/>
              <a:t>25.08.2020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323F59-B692-4402-A0EF-1F9561694B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79277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FBFF02-C44B-4C1C-9FEA-497CB7722CE7}" type="datetimeFigureOut">
              <a:rPr lang="ru-RU" smtClean="0"/>
              <a:t>25.08.2020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323F59-B692-4402-A0EF-1F9561694B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03454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FBFF02-C44B-4C1C-9FEA-497CB7722CE7}" type="datetimeFigureOut">
              <a:rPr lang="ru-RU" smtClean="0"/>
              <a:t>25.08.2020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323F59-B692-4402-A0EF-1F9561694B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40691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FBFF02-C44B-4C1C-9FEA-497CB7722CE7}" type="datetimeFigureOut">
              <a:rPr lang="ru-RU" smtClean="0"/>
              <a:t>25.08.2020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323F59-B692-4402-A0EF-1F9561694B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97603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FBFF02-C44B-4C1C-9FEA-497CB7722CE7}" type="datetimeFigureOut">
              <a:rPr lang="ru-RU" smtClean="0"/>
              <a:t>25.08.2020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323F59-B692-4402-A0EF-1F9561694B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27956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FBFF02-C44B-4C1C-9FEA-497CB7722CE7}" type="datetimeFigureOut">
              <a:rPr lang="ru-RU" smtClean="0"/>
              <a:t>25.08.2020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323F59-B692-4402-A0EF-1F9561694B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6850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FBFF02-C44B-4C1C-9FEA-497CB7722CE7}" type="datetimeFigureOut">
              <a:rPr lang="ru-RU" smtClean="0"/>
              <a:t>25.08.2020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323F59-B692-4402-A0EF-1F9561694B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62351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FBFF02-C44B-4C1C-9FEA-497CB7722CE7}" type="datetimeFigureOut">
              <a:rPr lang="ru-RU" smtClean="0"/>
              <a:t>25.08.2020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323F59-B692-4402-A0EF-1F9561694B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22595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FBFF02-C44B-4C1C-9FEA-497CB7722CE7}" type="datetimeFigureOut">
              <a:rPr lang="ru-RU" smtClean="0"/>
              <a:t>25.08.2020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323F59-B692-4402-A0EF-1F9561694B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22207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FBFF02-C44B-4C1C-9FEA-497CB7722CE7}" type="datetimeFigureOut">
              <a:rPr lang="ru-RU" smtClean="0"/>
              <a:t>25.08.2020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323F59-B692-4402-A0EF-1F9561694B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88554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4" Type="http://schemas.openxmlformats.org/officeDocument/2006/relationships/image" Target="../media/image1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16973" y="1223105"/>
            <a:ext cx="1023504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Презентация для детей подготовительной группы «Зимушка- зима»</a:t>
            </a:r>
            <a:endParaRPr lang="ru-RU" sz="3200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081156" y="4229100"/>
            <a:ext cx="62761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Подготовила воспитатель Артемьева Е.В.</a:t>
            </a:r>
            <a:endParaRPr lang="ru-RU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45360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3378" y="416597"/>
            <a:ext cx="9500494" cy="60163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Чайковский — Еловый лес зимой (www.mixmuz.ru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50553" y="58233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1357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5238" y="519545"/>
            <a:ext cx="8811472" cy="581890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40309636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1764" y="350475"/>
            <a:ext cx="8667270" cy="61570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5358149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503" y="233003"/>
            <a:ext cx="10038994" cy="63919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8662010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8391" y="269171"/>
            <a:ext cx="9695218" cy="631965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9721246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4954" y="289629"/>
            <a:ext cx="9995554" cy="627874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7139074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2578" y="330896"/>
            <a:ext cx="9286844" cy="619620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5113613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</TotalTime>
  <Words>14</Words>
  <Application>Microsoft Office PowerPoint</Application>
  <PresentationFormat>Широкоэкранный</PresentationFormat>
  <Paragraphs>2</Paragraphs>
  <Slides>8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3" baseType="lpstr">
      <vt:lpstr>Arial</vt:lpstr>
      <vt:lpstr>Arial Black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Пользователь Windows</cp:lastModifiedBy>
  <cp:revision>3</cp:revision>
  <dcterms:created xsi:type="dcterms:W3CDTF">2019-12-09T14:24:24Z</dcterms:created>
  <dcterms:modified xsi:type="dcterms:W3CDTF">2020-08-25T11:03:47Z</dcterms:modified>
</cp:coreProperties>
</file>