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2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238F0D2-C30D-4CD9-A236-2D21C54B5B07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AEC60-2FA3-4568-9C2F-0C9A5C6F3EE6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371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F0D2-C30D-4CD9-A236-2D21C54B5B07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AEC60-2FA3-4568-9C2F-0C9A5C6F3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214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F0D2-C30D-4CD9-A236-2D21C54B5B07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AEC60-2FA3-4568-9C2F-0C9A5C6F3EE6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428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F0D2-C30D-4CD9-A236-2D21C54B5B07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AEC60-2FA3-4568-9C2F-0C9A5C6F3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760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F0D2-C30D-4CD9-A236-2D21C54B5B07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AEC60-2FA3-4568-9C2F-0C9A5C6F3EE6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161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F0D2-C30D-4CD9-A236-2D21C54B5B07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AEC60-2FA3-4568-9C2F-0C9A5C6F3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078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F0D2-C30D-4CD9-A236-2D21C54B5B07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AEC60-2FA3-4568-9C2F-0C9A5C6F3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894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F0D2-C30D-4CD9-A236-2D21C54B5B07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AEC60-2FA3-4568-9C2F-0C9A5C6F3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235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F0D2-C30D-4CD9-A236-2D21C54B5B07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AEC60-2FA3-4568-9C2F-0C9A5C6F3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267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F0D2-C30D-4CD9-A236-2D21C54B5B07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AEC60-2FA3-4568-9C2F-0C9A5C6F3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784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F0D2-C30D-4CD9-A236-2D21C54B5B07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AEC60-2FA3-4568-9C2F-0C9A5C6F3EE6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0820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238F0D2-C30D-4CD9-A236-2D21C54B5B07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E6AEC60-2FA3-4568-9C2F-0C9A5C6F3EE6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551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77101" y="5056772"/>
            <a:ext cx="3646582" cy="1264397"/>
          </a:xfrm>
        </p:spPr>
        <p:txBody>
          <a:bodyPr>
            <a:normAutofit fontScale="70000" lnSpcReduction="20000"/>
          </a:bodyPr>
          <a:lstStyle/>
          <a:p>
            <a:r>
              <a:rPr lang="ru-RU" sz="2300" dirty="0" smtClean="0">
                <a:latin typeface="Arial Black" panose="020B0A04020102020204" pitchFamily="34" charset="0"/>
              </a:rPr>
              <a:t>Регулировщик </a:t>
            </a:r>
            <a:r>
              <a:rPr lang="ru-RU" sz="2300" dirty="0">
                <a:latin typeface="Arial Black" panose="020B0A04020102020204" pitchFamily="34" charset="0"/>
              </a:rPr>
              <a:t>полосатой палочкой</a:t>
            </a:r>
            <a:r>
              <a:rPr lang="ru-RU" sz="2300" dirty="0" smtClean="0">
                <a:latin typeface="Arial Black" panose="020B0A04020102020204" pitchFamily="34" charset="0"/>
              </a:rPr>
              <a:t/>
            </a:r>
            <a:br>
              <a:rPr lang="ru-RU" sz="2300" dirty="0" smtClean="0">
                <a:latin typeface="Arial Black" panose="020B0A04020102020204" pitchFamily="34" charset="0"/>
              </a:rPr>
            </a:br>
            <a:r>
              <a:rPr lang="ru-RU" sz="2300" dirty="0">
                <a:latin typeface="Arial Black" panose="020B0A04020102020204" pitchFamily="34" charset="0"/>
              </a:rPr>
              <a:t>Взмахивает ловко.</a:t>
            </a:r>
            <a:r>
              <a:rPr lang="ru-RU" sz="2300" dirty="0" smtClean="0">
                <a:latin typeface="Arial Black" panose="020B0A04020102020204" pitchFamily="34" charset="0"/>
              </a:rPr>
              <a:t/>
            </a:r>
            <a:br>
              <a:rPr lang="ru-RU" sz="2300" dirty="0" smtClean="0">
                <a:latin typeface="Arial Black" panose="020B0A04020102020204" pitchFamily="34" charset="0"/>
              </a:rPr>
            </a:br>
            <a:r>
              <a:rPr lang="ru-RU" sz="2300" dirty="0">
                <a:latin typeface="Arial Black" panose="020B0A04020102020204" pitchFamily="34" charset="0"/>
              </a:rPr>
              <a:t>И тормозят водители,</a:t>
            </a:r>
            <a:r>
              <a:rPr lang="ru-RU" sz="2300" dirty="0" smtClean="0">
                <a:latin typeface="Arial Black" panose="020B0A04020102020204" pitchFamily="34" charset="0"/>
              </a:rPr>
              <a:t/>
            </a:r>
            <a:br>
              <a:rPr lang="ru-RU" sz="2300" dirty="0" smtClean="0">
                <a:latin typeface="Arial Black" panose="020B0A04020102020204" pitchFamily="34" charset="0"/>
              </a:rPr>
            </a:br>
            <a:r>
              <a:rPr lang="ru-RU" sz="2300" dirty="0">
                <a:latin typeface="Arial Black" panose="020B0A04020102020204" pitchFamily="34" charset="0"/>
              </a:rPr>
              <a:t>Все знают – остановка!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34" y="859026"/>
            <a:ext cx="5264981" cy="367992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175654" y="4657918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i="0" dirty="0" smtClean="0">
                <a:effectLst/>
                <a:latin typeface="Arial Black" panose="020B0A04020102020204" pitchFamily="34" charset="0"/>
              </a:rPr>
              <a:t>Нас встречает </a:t>
            </a:r>
            <a:r>
              <a:rPr lang="ru-RU" sz="1600" dirty="0" smtClean="0">
                <a:latin typeface="Arial Black" panose="020B0A04020102020204" pitchFamily="34" charset="0"/>
              </a:rPr>
              <a:t>све</a:t>
            </a:r>
            <a:r>
              <a:rPr lang="ru-RU" sz="1600" i="0" dirty="0" smtClean="0">
                <a:effectLst/>
                <a:latin typeface="Arial Black" panose="020B0A04020102020204" pitchFamily="34" charset="0"/>
              </a:rPr>
              <a:t>тофор</a:t>
            </a:r>
          </a:p>
          <a:p>
            <a:r>
              <a:rPr lang="ru-RU" sz="1600" i="0" dirty="0" smtClean="0">
                <a:effectLst/>
                <a:latin typeface="Arial Black" panose="020B0A04020102020204" pitchFamily="34" charset="0"/>
              </a:rPr>
              <a:t>И заводит очень просто</a:t>
            </a:r>
          </a:p>
          <a:p>
            <a:r>
              <a:rPr lang="ru-RU" sz="1600" i="0" dirty="0" smtClean="0">
                <a:effectLst/>
                <a:latin typeface="Arial Black" panose="020B0A04020102020204" pitchFamily="34" charset="0"/>
              </a:rPr>
              <a:t>С пешеходом разговор:</a:t>
            </a:r>
          </a:p>
          <a:p>
            <a:r>
              <a:rPr lang="ru-RU" sz="1600" i="0" dirty="0" err="1" smtClean="0">
                <a:effectLst/>
                <a:latin typeface="Arial Black" panose="020B0A04020102020204" pitchFamily="34" charset="0"/>
              </a:rPr>
              <a:t>Cвет</a:t>
            </a:r>
            <a:r>
              <a:rPr lang="ru-RU" sz="1600" i="0" dirty="0" smtClean="0">
                <a:effectLst/>
                <a:latin typeface="Arial Black" panose="020B0A04020102020204" pitchFamily="34" charset="0"/>
              </a:rPr>
              <a:t> зеленый- проходи!</a:t>
            </a:r>
          </a:p>
          <a:p>
            <a:r>
              <a:rPr lang="ru-RU" sz="1600" i="0" dirty="0" smtClean="0">
                <a:effectLst/>
                <a:latin typeface="Arial Black" panose="020B0A04020102020204" pitchFamily="34" charset="0"/>
              </a:rPr>
              <a:t>Желтый - лучше подожди!</a:t>
            </a:r>
          </a:p>
          <a:p>
            <a:r>
              <a:rPr lang="ru-RU" sz="1600" i="0" dirty="0" smtClean="0">
                <a:effectLst/>
                <a:latin typeface="Arial Black" panose="020B0A04020102020204" pitchFamily="34" charset="0"/>
              </a:rPr>
              <a:t>Если свет зажжется красный -</a:t>
            </a:r>
          </a:p>
          <a:p>
            <a:r>
              <a:rPr lang="ru-RU" sz="1600" i="0" dirty="0" smtClean="0">
                <a:effectLst/>
                <a:latin typeface="Arial Black" panose="020B0A04020102020204" pitchFamily="34" charset="0"/>
              </a:rPr>
              <a:t>Значит,</a:t>
            </a:r>
          </a:p>
          <a:p>
            <a:r>
              <a:rPr lang="ru-RU" sz="1600" i="0" dirty="0" smtClean="0">
                <a:effectLst/>
                <a:latin typeface="Arial Black" panose="020B0A04020102020204" pitchFamily="34" charset="0"/>
              </a:rPr>
              <a:t>Двигаться опасно!</a:t>
            </a:r>
            <a:endParaRPr lang="ru-RU" sz="1600" i="0" dirty="0">
              <a:effectLst/>
              <a:latin typeface="Arial Black" panose="020B0A04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155" y="870188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390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1714041" y="4982171"/>
            <a:ext cx="3200400" cy="1463040"/>
          </a:xfrm>
        </p:spPr>
        <p:txBody>
          <a:bodyPr>
            <a:normAutofit fontScale="92500" lnSpcReduction="20000"/>
          </a:bodyPr>
          <a:lstStyle/>
          <a:p>
            <a:r>
              <a:rPr lang="ru-RU" sz="1600" dirty="0">
                <a:latin typeface="Arial Black" panose="020B0A04020102020204" pitchFamily="34" charset="0"/>
              </a:rPr>
              <a:t>Знает каждый гражданин,</a:t>
            </a:r>
          </a:p>
          <a:p>
            <a:r>
              <a:rPr lang="ru-RU" sz="1600" dirty="0">
                <a:latin typeface="Arial Black" panose="020B0A04020102020204" pitchFamily="34" charset="0"/>
              </a:rPr>
              <a:t>Что в любое время года</a:t>
            </a:r>
          </a:p>
          <a:p>
            <a:r>
              <a:rPr lang="ru-RU" sz="1600" dirty="0">
                <a:latin typeface="Arial Black" panose="020B0A04020102020204" pitchFamily="34" charset="0"/>
              </a:rPr>
              <a:t>Мостовая – для машин,</a:t>
            </a:r>
          </a:p>
          <a:p>
            <a:r>
              <a:rPr lang="ru-RU" sz="1600" dirty="0">
                <a:latin typeface="Arial Black" panose="020B0A04020102020204" pitchFamily="34" charset="0"/>
              </a:rPr>
              <a:t>Тротуар – для пешехода!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44" y="556695"/>
            <a:ext cx="4876800" cy="36576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766" y="2173077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909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cap="none" dirty="0" smtClean="0">
                <a:solidFill>
                  <a:srgbClr val="C00000"/>
                </a:solidFill>
              </a:rPr>
              <a:t>ПРАВИЛА ДОРОЖНЫЕ ЗНАТЬ ВСЕМ ПОЛОЖЕНО!</a:t>
            </a:r>
            <a:endParaRPr lang="ru-RU" cap="none" dirty="0">
              <a:solidFill>
                <a:srgbClr val="C0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9475" y="2286000"/>
            <a:ext cx="2389187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https://ds02.infourok.ru/uploads/ex/1150/000506d7-f979893e/hello_html_mf996763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774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1714041" y="4982171"/>
            <a:ext cx="3200400" cy="1463040"/>
          </a:xfrm>
        </p:spPr>
        <p:txBody>
          <a:bodyPr>
            <a:normAutofit fontScale="92500" lnSpcReduction="20000"/>
          </a:bodyPr>
          <a:lstStyle/>
          <a:p>
            <a:r>
              <a:rPr lang="ru-RU" sz="1600" dirty="0">
                <a:latin typeface="Arial Black" panose="020B0A04020102020204" pitchFamily="34" charset="0"/>
              </a:rPr>
              <a:t>Знает каждый гражданин,</a:t>
            </a:r>
          </a:p>
          <a:p>
            <a:r>
              <a:rPr lang="ru-RU" sz="1600" dirty="0">
                <a:latin typeface="Arial Black" panose="020B0A04020102020204" pitchFamily="34" charset="0"/>
              </a:rPr>
              <a:t>Что в любое время года</a:t>
            </a:r>
          </a:p>
          <a:p>
            <a:r>
              <a:rPr lang="ru-RU" sz="1600" dirty="0">
                <a:latin typeface="Arial Black" panose="020B0A04020102020204" pitchFamily="34" charset="0"/>
              </a:rPr>
              <a:t>Мостовая – для машин,</a:t>
            </a:r>
          </a:p>
          <a:p>
            <a:r>
              <a:rPr lang="ru-RU" sz="1600" dirty="0">
                <a:latin typeface="Arial Black" panose="020B0A04020102020204" pitchFamily="34" charset="0"/>
              </a:rPr>
              <a:t>Тротуар – для пешехода!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44" y="556695"/>
            <a:ext cx="4876800" cy="36576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766" y="2173077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533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Words>77</Words>
  <Application>Microsoft Office PowerPoint</Application>
  <PresentationFormat>Широкоэкранный</PresentationFormat>
  <Paragraphs>20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Arial</vt:lpstr>
      <vt:lpstr>Arial Black</vt:lpstr>
      <vt:lpstr>Calibri</vt:lpstr>
      <vt:lpstr>Tw Cen MT</vt:lpstr>
      <vt:lpstr>Tw Cen MT Condensed</vt:lpstr>
      <vt:lpstr>Wingdings 3</vt:lpstr>
      <vt:lpstr>Интеграл</vt:lpstr>
      <vt:lpstr>Презентация PowerPoint</vt:lpstr>
      <vt:lpstr>Презентация PowerPoint</vt:lpstr>
      <vt:lpstr>ПРАВИЛА ДОРОЖНЫЕ ЗНАТЬ ВСЕМ ПОЛОЖЕНО!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5</cp:revision>
  <dcterms:created xsi:type="dcterms:W3CDTF">2018-09-13T12:52:31Z</dcterms:created>
  <dcterms:modified xsi:type="dcterms:W3CDTF">2018-09-13T13:28:26Z</dcterms:modified>
</cp:coreProperties>
</file>